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6" r:id="rId2"/>
    <p:sldId id="271" r:id="rId3"/>
    <p:sldId id="272" r:id="rId4"/>
    <p:sldId id="274" r:id="rId5"/>
    <p:sldId id="260" r:id="rId6"/>
    <p:sldId id="275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F2D"/>
    <a:srgbClr val="C8C8C8"/>
    <a:srgbClr val="005B9E"/>
    <a:srgbClr val="004C97"/>
    <a:srgbClr val="0C2340"/>
    <a:srgbClr val="0077C8"/>
    <a:srgbClr val="EC4A2D"/>
    <a:srgbClr val="FF322D"/>
    <a:srgbClr val="0015A4"/>
    <a:srgbClr val="518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2" autoAdjust="0"/>
  </p:normalViewPr>
  <p:slideViewPr>
    <p:cSldViewPr snapToGrid="0" showGuides="1">
      <p:cViewPr varScale="1">
        <p:scale>
          <a:sx n="83" d="100"/>
          <a:sy n="83" d="100"/>
        </p:scale>
        <p:origin x="65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5B9E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5B9E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F-4202-8381-2C45250E92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7C8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F-4202-8381-2C45250E92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EC1F2D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F-4202-8381-2C45250E9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624351"/>
        <c:axId val="1479618527"/>
      </c:barChart>
      <c:catAx>
        <c:axId val="147962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618527"/>
        <c:crosses val="autoZero"/>
        <c:auto val="1"/>
        <c:lblAlgn val="ctr"/>
        <c:lblOffset val="100"/>
        <c:noMultiLvlLbl val="0"/>
      </c:catAx>
      <c:valAx>
        <c:axId val="147961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962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5B9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5B9E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666982132041183E-2"/>
          <c:y val="0.12776919345275528"/>
          <c:w val="0.90208301786795886"/>
          <c:h val="0.730510944158823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8B-4C4E-A4F3-88289D3167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77C8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8B-4C4E-A4F3-88289D3167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F3933"/>
            </a:solidFill>
            <a:ln>
              <a:solidFill>
                <a:srgbClr val="EC1F2D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8B-4C4E-A4F3-88289D316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016575"/>
        <c:axId val="1806017823"/>
      </c:barChart>
      <c:catAx>
        <c:axId val="1806016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17823"/>
        <c:crosses val="autoZero"/>
        <c:auto val="1"/>
        <c:lblAlgn val="ctr"/>
        <c:lblOffset val="100"/>
        <c:noMultiLvlLbl val="0"/>
      </c:catAx>
      <c:valAx>
        <c:axId val="1806017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5B9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1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5B9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F-489D-A869-EFA7B4E837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F-489D-A869-EFA7B4E837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1F-489D-A869-EFA7B4E837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1F-489D-A869-EFA7B4E8377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4-453B-9AC7-EBBEC1ED7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Название диаграммы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6-448A-89C5-4086657809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EC4A2D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A6-448A-89C5-4086657809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77C8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A6-448A-89C5-408665780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5642575"/>
        <c:axId val="1795643823"/>
      </c:barChart>
      <c:catAx>
        <c:axId val="1795642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5643823"/>
        <c:crosses val="autoZero"/>
        <c:auto val="1"/>
        <c:lblAlgn val="ctr"/>
        <c:lblOffset val="100"/>
        <c:noMultiLvlLbl val="0"/>
      </c:catAx>
      <c:valAx>
        <c:axId val="1795643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5642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4C97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15A4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7C8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C-4C78-A289-A7410814E7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EC4A2D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C-4C78-A289-A7410814E7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4C97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AC-4C78-A289-A7410814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6226879"/>
        <c:axId val="1746229375"/>
      </c:barChart>
      <c:catAx>
        <c:axId val="1746226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229375"/>
        <c:crosses val="autoZero"/>
        <c:auto val="1"/>
        <c:lblAlgn val="ctr"/>
        <c:lblOffset val="100"/>
        <c:noMultiLvlLbl val="0"/>
      </c:catAx>
      <c:valAx>
        <c:axId val="17462293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22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C234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C2340"/>
              </a:solidFill>
              <a:ln w="9525">
                <a:solidFill>
                  <a:srgbClr val="0C2340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0-43C9-B42E-B2C44534FE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rgbClr val="EC1F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1F2D"/>
              </a:solidFill>
              <a:ln w="9525">
                <a:solidFill>
                  <a:srgbClr val="EC1F2D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0-43C9-B42E-B2C44534FE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rgbClr val="0077C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7C8"/>
              </a:solidFill>
              <a:ln w="9525">
                <a:solidFill>
                  <a:srgbClr val="0077C8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0-43C9-B42E-B2C44534F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6018239"/>
        <c:axId val="1806005759"/>
      </c:lineChart>
      <c:catAx>
        <c:axId val="180601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05759"/>
        <c:crosses val="autoZero"/>
        <c:auto val="1"/>
        <c:lblAlgn val="ctr"/>
        <c:lblOffset val="100"/>
        <c:noMultiLvlLbl val="0"/>
      </c:catAx>
      <c:valAx>
        <c:axId val="180600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18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C97"/>
              </a:solidFill>
              <a:ln w="9525">
                <a:solidFill>
                  <a:srgbClr val="004C97"/>
                </a:solidFill>
              </a:ln>
              <a:effectLst/>
            </c:spPr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C-4256-94AA-263D269F2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rgbClr val="EC1F2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C1F2D"/>
              </a:solidFill>
              <a:ln w="9525">
                <a:solidFill>
                  <a:srgbClr val="EC1F2D"/>
                </a:solidFill>
              </a:ln>
              <a:effectLst/>
            </c:spPr>
          </c:marker>
          <c:cat>
            <c:numRef>
              <c:f>Лист1!$A$2:$A$6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C-4256-94AA-263D269F2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6016991"/>
        <c:axId val="1806012831"/>
      </c:radarChart>
      <c:catAx>
        <c:axId val="1806016991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4C97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12831"/>
        <c:crosses val="autoZero"/>
        <c:auto val="1"/>
        <c:lblAlgn val="ctr"/>
        <c:lblOffset val="100"/>
        <c:noMultiLvlLbl val="0"/>
      </c:catAx>
      <c:valAx>
        <c:axId val="180601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5A4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601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270144950131688"/>
          <c:y val="0.93373164886631321"/>
          <c:w val="0.28091001071782101"/>
          <c:h val="5.5589636181475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4C97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001DA-FC5C-427F-A308-C9D25B4E2770}" type="datetimeFigureOut">
              <a:rPr lang="ru-RU" smtClean="0"/>
              <a:t>25.07.2022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FB87-C662-45F9-9584-EBB6D25C2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1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8FB87-C662-45F9-9584-EBB6D25C23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№1 (без картинки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7988" y="1412875"/>
            <a:ext cx="9574212" cy="23110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indent="0" algn="l">
              <a:defRPr sz="4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/>
              <a:t>Тема лекции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988" y="4398236"/>
            <a:ext cx="6278562" cy="5330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5017795"/>
            <a:ext cx="6278561" cy="5019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901505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6335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о списк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7988" y="1412875"/>
            <a:ext cx="9593262" cy="156806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indent="0" algn="l">
              <a:defRPr sz="4000" b="1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ru-RU" dirty="0"/>
              <a:t>Тема лекции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988" y="5032761"/>
            <a:ext cx="5161280" cy="53308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Фамилия Имя Отчество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2133600" y="3265488"/>
            <a:ext cx="5387975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Пункт №1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3767138"/>
            <a:ext cx="5387975" cy="456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Пункт №2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133600" y="4291013"/>
            <a:ext cx="5387975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Пункт №3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1498374" y="3265487"/>
            <a:ext cx="471487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8" hasCustomPrompt="1"/>
          </p:nvPr>
        </p:nvSpPr>
        <p:spPr>
          <a:xfrm>
            <a:off x="1498600" y="3767138"/>
            <a:ext cx="471488" cy="4565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9" hasCustomPrompt="1"/>
          </p:nvPr>
        </p:nvSpPr>
        <p:spPr>
          <a:xfrm>
            <a:off x="1498600" y="4291013"/>
            <a:ext cx="47148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208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8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№1 (без доп.графики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71475" y="1806415"/>
            <a:ext cx="11449050" cy="315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Подзаголовок, если нужен. Размер шрифта 20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59025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209800"/>
            <a:ext cx="5778955" cy="4206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/>
              <a:t>Образец текста. Рекомендуемый размер шрифта 18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58925" y="296863"/>
            <a:ext cx="10261600" cy="10795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6309043" y="2209800"/>
            <a:ext cx="5234622" cy="4206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222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1139" userDrawn="1">
          <p15:clr>
            <a:srgbClr val="FBAE40"/>
          </p15:clr>
        </p15:guide>
        <p15:guide id="4" orient="horz" pos="867" userDrawn="1">
          <p15:clr>
            <a:srgbClr val="FBAE40"/>
          </p15:clr>
        </p15:guide>
        <p15:guide id="5" orient="horz" pos="187" userDrawn="1">
          <p15:clr>
            <a:srgbClr val="FBAE40"/>
          </p15:clr>
        </p15:guide>
        <p15:guide id="6" pos="7446" userDrawn="1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№2 (с доп.графики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79119" y="2195517"/>
            <a:ext cx="10964546" cy="447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Подзаголовок, если нужен. Размер шрифта 20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65056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79119" y="2707644"/>
            <a:ext cx="10964546" cy="345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/>
              <a:t>Образец текста. Рекомендуемый размер шрифта 18 </a:t>
            </a:r>
            <a:r>
              <a:rPr lang="ru-RU" dirty="0" err="1"/>
              <a:t>пт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58925" y="304865"/>
            <a:ext cx="9974263" cy="114452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862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84" userDrawn="1">
          <p15:clr>
            <a:srgbClr val="FBAE40"/>
          </p15:clr>
        </p15:guide>
        <p15:guide id="2" pos="347" userDrawn="1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686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№3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65056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1558925" y="296864"/>
            <a:ext cx="10261600" cy="101514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Тема раздела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371475" y="1808163"/>
            <a:ext cx="5724525" cy="435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1B3356-2A08-4B70-8EE3-0F495E93F2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7525" y="1808163"/>
            <a:ext cx="4953000" cy="36496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0850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822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pos="7446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рафиками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99664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58926" y="296863"/>
            <a:ext cx="9984740" cy="1152525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371476" y="1924050"/>
            <a:ext cx="5576254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4"/>
          </p:nvPr>
        </p:nvSpPr>
        <p:spPr>
          <a:xfrm>
            <a:off x="6244272" y="1924050"/>
            <a:ext cx="5299393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127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686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pos="7446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рафиком и тексто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99664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58925" y="296863"/>
            <a:ext cx="9984739" cy="1145243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6054723" y="1808162"/>
            <a:ext cx="5565777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1808162"/>
            <a:ext cx="5457825" cy="468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ru-RU" dirty="0"/>
              <a:t>Текст описания. Рекомендуемый размер шрифта 20 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283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pos="7446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 title="1"/>
          <p:cNvSpPr>
            <a:spLocks noGrp="1"/>
          </p:cNvSpPr>
          <p:nvPr>
            <p:ph type="sldNum" sz="quarter" idx="12"/>
          </p:nvPr>
        </p:nvSpPr>
        <p:spPr>
          <a:xfrm>
            <a:off x="11543665" y="6159025"/>
            <a:ext cx="553720" cy="503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13326-196F-47D6-8271-B6D1C4F962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58925" y="307088"/>
            <a:ext cx="9984740" cy="1142300"/>
          </a:xfrm>
          <a:prstGeom prst="rect">
            <a:avLst/>
          </a:prstGeo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3"/>
          </p:nvPr>
        </p:nvSpPr>
        <p:spPr>
          <a:xfrm>
            <a:off x="371475" y="1808164"/>
            <a:ext cx="11449049" cy="4350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287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913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87">
          <p15:clr>
            <a:srgbClr val="FBAE40"/>
          </p15:clr>
        </p15:guide>
        <p15:guide id="6" pos="7446">
          <p15:clr>
            <a:srgbClr val="FBAE40"/>
          </p15:clr>
        </p15:guide>
        <p15:guide id="7" pos="98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07987" y="2485389"/>
            <a:ext cx="9545637" cy="10515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indent="363600" algn="l">
              <a:defRPr sz="4000" b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9178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2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11328400" y="6122670"/>
            <a:ext cx="523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CC0FA8-1054-43EA-A47F-1C68D50DEF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3" r:id="rId4"/>
    <p:sldLayoutId id="2147483669" r:id="rId5"/>
    <p:sldLayoutId id="2147483664" r:id="rId6"/>
    <p:sldLayoutId id="2147483668" r:id="rId7"/>
    <p:sldLayoutId id="2147483666" r:id="rId8"/>
    <p:sldLayoutId id="214748366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8AE1F-EF6A-4141-8199-816D5643FC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pc="19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42028-67E9-48AC-AFBA-6CD96D193A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F15D0A-39EC-4711-9DE6-27C788C93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2618739"/>
            <a:ext cx="7335520" cy="105156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217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0E23C-3940-4A06-AB0B-64F82C21C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Open San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D8BB34-DCA7-40B5-94BA-3022E22B0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C1ABAD-E82B-4703-8F1C-50A70E0DF8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B6D382-82F3-4AF0-8404-7305A314F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AC63CBF-4E0B-4858-96E2-2E28430F2F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91BBD5F-E649-430A-BFD0-702EE7B09C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ED986FF-1DB6-4A27-84CD-D0EA38812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F9E96B-B902-4A60-B1AE-1B38A032D6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4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11A9185-4803-4E9A-8BEB-B34D98266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Open San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144C703-7F4C-4D28-94A1-CD1D2AAA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80CF84-4168-482E-949C-5CCBE3BD8E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>
              <a:latin typeface="Open San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BC1C5A3-5BCF-4D19-881C-ABACA4F9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9DD09419-069F-4D15-A8EF-0BD4052728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4546" y="2209800"/>
            <a:ext cx="5585980" cy="4206875"/>
          </a:xfrm>
        </p:spPr>
      </p:sp>
    </p:spTree>
    <p:extLst>
      <p:ext uri="{BB962C8B-B14F-4D97-AF65-F5344CB8AC3E}">
        <p14:creationId xmlns:p14="http://schemas.microsoft.com/office/powerpoint/2010/main" val="88910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16B022-56C6-4FC4-9232-DD77DC70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10C79BA-1314-49EE-AF1E-850316BD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BD044-B2FC-4113-9E61-BACA307B18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>
              <a:latin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85A745-5C0A-46EA-9A98-69ABB26FF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8C8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34" y="1394768"/>
            <a:ext cx="3316231" cy="2060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41CDE-A3D2-49E6-BED4-9FE369AA2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8C8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00" y="3084895"/>
            <a:ext cx="3316231" cy="2060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7DC59C-5AA8-4FF6-8459-05032A4B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C8C8C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33" y="4731952"/>
            <a:ext cx="3316231" cy="206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43665" y="6165056"/>
            <a:ext cx="553720" cy="503237"/>
          </a:xfrm>
        </p:spPr>
        <p:txBody>
          <a:bodyPr/>
          <a:lstStyle/>
          <a:p>
            <a:fld id="{66A13326-196F-47D6-8271-B6D1C4F962E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8925" y="289249"/>
            <a:ext cx="10009188" cy="1160139"/>
          </a:xfrm>
        </p:spPr>
        <p:txBody>
          <a:bodyPr/>
          <a:lstStyle/>
          <a:p>
            <a:r>
              <a:rPr lang="ru-RU" dirty="0"/>
              <a:t>Примеры диаграмм</a:t>
            </a:r>
            <a:endParaRPr lang="ru-RU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0908273"/>
              </p:ext>
            </p:extLst>
          </p:nvPr>
        </p:nvGraphicFramePr>
        <p:xfrm>
          <a:off x="334963" y="1741487"/>
          <a:ext cx="5613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286206858"/>
              </p:ext>
            </p:extLst>
          </p:nvPr>
        </p:nvGraphicFramePr>
        <p:xfrm>
          <a:off x="6651741" y="1737050"/>
          <a:ext cx="5059363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85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71D0DD-67D8-4D70-9BC9-0D6F983A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BDF6D6-96D6-4BE2-B90B-6472956C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E223E68-BA6E-4D5E-9A0F-A2E5E6158D3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60832484"/>
              </p:ext>
            </p:extLst>
          </p:nvPr>
        </p:nvGraphicFramePr>
        <p:xfrm>
          <a:off x="6054725" y="1808163"/>
          <a:ext cx="5565775" cy="46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8D5563F7-7A3B-4D6D-966B-2747EF9568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2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8925" y="296863"/>
            <a:ext cx="10009188" cy="1152525"/>
          </a:xfrm>
        </p:spPr>
        <p:txBody>
          <a:bodyPr/>
          <a:lstStyle/>
          <a:p>
            <a:r>
              <a:rPr lang="ru-RU" dirty="0"/>
              <a:t>Примеры диаграмм</a:t>
            </a:r>
            <a:endParaRPr lang="ru-RU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5430504"/>
              </p:ext>
            </p:extLst>
          </p:nvPr>
        </p:nvGraphicFramePr>
        <p:xfrm>
          <a:off x="442913" y="1816100"/>
          <a:ext cx="5488941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0258738"/>
              </p:ext>
            </p:extLst>
          </p:nvPr>
        </p:nvGraphicFramePr>
        <p:xfrm>
          <a:off x="6378342" y="1776094"/>
          <a:ext cx="5072063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66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58925" y="289249"/>
            <a:ext cx="10009188" cy="1160139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Примеры</a:t>
            </a:r>
            <a:r>
              <a:rPr lang="ru-RU" dirty="0"/>
              <a:t> </a:t>
            </a:r>
            <a:r>
              <a:rPr lang="ru-R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диаграмм</a:t>
            </a: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50744089"/>
              </p:ext>
            </p:extLst>
          </p:nvPr>
        </p:nvGraphicFramePr>
        <p:xfrm>
          <a:off x="477837" y="1864988"/>
          <a:ext cx="5359400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024487050"/>
              </p:ext>
            </p:extLst>
          </p:nvPr>
        </p:nvGraphicFramePr>
        <p:xfrm>
          <a:off x="6253162" y="1723469"/>
          <a:ext cx="5567363" cy="467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455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3326-196F-47D6-8271-B6D1C4F962E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558925" y="297635"/>
            <a:ext cx="10009188" cy="115175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Пример стандартной таблицы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586097864"/>
              </p:ext>
            </p:extLst>
          </p:nvPr>
        </p:nvGraphicFramePr>
        <p:xfrm>
          <a:off x="371475" y="1808163"/>
          <a:ext cx="11449050" cy="439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2875805708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237642373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4250760825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2597909834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1785907250"/>
                    </a:ext>
                  </a:extLst>
                </a:gridCol>
              </a:tblGrid>
              <a:tr h="43911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2</a:t>
                      </a:r>
                    </a:p>
                  </a:txBody>
                  <a:tcP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46558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474605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396664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78775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142286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26381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95371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812557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37381"/>
                  </a:ext>
                </a:extLst>
              </a:tr>
              <a:tr h="4391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47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0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ЦВЕТА ВОЕНМЕХ">
      <a:dk1>
        <a:sysClr val="windowText" lastClr="000000"/>
      </a:dk1>
      <a:lt1>
        <a:sysClr val="window" lastClr="FFFFFF"/>
      </a:lt1>
      <a:dk2>
        <a:srgbClr val="C8C8C8"/>
      </a:dk2>
      <a:lt2>
        <a:srgbClr val="E7E6E6"/>
      </a:lt2>
      <a:accent1>
        <a:srgbClr val="0077C8"/>
      </a:accent1>
      <a:accent2>
        <a:srgbClr val="004C97"/>
      </a:accent2>
      <a:accent3>
        <a:srgbClr val="EC1F2D"/>
      </a:accent3>
      <a:accent4>
        <a:srgbClr val="FFC000"/>
      </a:accent4>
      <a:accent5>
        <a:srgbClr val="7030A0"/>
      </a:accent5>
      <a:accent6>
        <a:srgbClr val="70AD47"/>
      </a:accent6>
      <a:hlink>
        <a:srgbClr val="18589E"/>
      </a:hlink>
      <a:folHlink>
        <a:srgbClr val="0C234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45</Words>
  <Application>Microsoft Office PowerPoint</Application>
  <PresentationFormat>Широкоэкранный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Open Sans</vt:lpstr>
      <vt:lpstr>Open Sans ExtraBold</vt:lpstr>
      <vt:lpstr>Open Sans Light</vt:lpstr>
      <vt:lpstr>Open Sans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диаграмм</vt:lpstr>
      <vt:lpstr>Презентация PowerPoint</vt:lpstr>
      <vt:lpstr>Примеры диаграмм</vt:lpstr>
      <vt:lpstr>Примеры диаграмм</vt:lpstr>
      <vt:lpstr>Пример стандартной таблицы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лекции</dc:title>
  <dc:creator>Ульяна</dc:creator>
  <cp:lastModifiedBy>Ярошевская Елена Юрьевна</cp:lastModifiedBy>
  <cp:revision>80</cp:revision>
  <dcterms:created xsi:type="dcterms:W3CDTF">2022-03-05T17:31:00Z</dcterms:created>
  <dcterms:modified xsi:type="dcterms:W3CDTF">2022-07-25T11:20:12Z</dcterms:modified>
</cp:coreProperties>
</file>